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60" r:id="rId3"/>
    <p:sldId id="258" r:id="rId4"/>
    <p:sldId id="259" r:id="rId5"/>
    <p:sldId id="257" r:id="rId6"/>
  </p:sldIdLst>
  <p:sldSz cx="12192000" cy="11887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5BD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29"/>
    <p:restoredTop sz="94690"/>
  </p:normalViewPr>
  <p:slideViewPr>
    <p:cSldViewPr snapToGrid="0" snapToObjects="1">
      <p:cViewPr>
        <p:scale>
          <a:sx n="57" d="100"/>
          <a:sy n="57" d="100"/>
        </p:scale>
        <p:origin x="10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346C6-6399-DA49-8FD4-2490036D5E9A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46263" y="1143000"/>
            <a:ext cx="31654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0B38B-64F2-9247-A3D9-1F3F1921D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9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45429"/>
            <a:ext cx="10363200" cy="413850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243533"/>
            <a:ext cx="9144000" cy="286998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32883"/>
            <a:ext cx="2628900" cy="100738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32883"/>
            <a:ext cx="7734300" cy="1007385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963549"/>
            <a:ext cx="10515600" cy="494474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955072"/>
            <a:ext cx="10515600" cy="260032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164417"/>
            <a:ext cx="518160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164417"/>
            <a:ext cx="518160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32886"/>
            <a:ext cx="10515600" cy="22976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14016"/>
            <a:ext cx="5157787" cy="142811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342130"/>
            <a:ext cx="5157787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14016"/>
            <a:ext cx="5183188" cy="142811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342130"/>
            <a:ext cx="5183188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92480"/>
            <a:ext cx="3932237" cy="27736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11539"/>
            <a:ext cx="6172200" cy="844761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566160"/>
            <a:ext cx="3932237" cy="66067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92480"/>
            <a:ext cx="3932237" cy="27736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11539"/>
            <a:ext cx="6172200" cy="844761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566160"/>
            <a:ext cx="3932237" cy="66067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2886"/>
            <a:ext cx="1051560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164417"/>
            <a:ext cx="1051560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017676"/>
            <a:ext cx="27432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C609B-12BA-4C43-8FBD-41FA4CED13C1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017676"/>
            <a:ext cx="41148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017676"/>
            <a:ext cx="274320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F5DAA-4695-C54D-B6BC-43CC76540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54217" y="573740"/>
            <a:ext cx="10332720" cy="4583674"/>
          </a:xfrm>
          <a:prstGeom prst="rect">
            <a:avLst/>
          </a:prstGeom>
          <a:noFill/>
          <a:ln w="127000">
            <a:solidFill>
              <a:srgbClr val="008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94557" y="2694912"/>
            <a:ext cx="184736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900" dirty="0" smtClean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rPr>
              <a:t>T</a:t>
            </a:r>
            <a:endParaRPr lang="en-US" sz="28900" dirty="0">
              <a:solidFill>
                <a:srgbClr val="0085BD"/>
              </a:solidFill>
              <a:latin typeface="Angella Outline" charset="0"/>
              <a:ea typeface="Angella Outline" charset="0"/>
              <a:cs typeface="Angella Outline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62798" y="2733956"/>
            <a:ext cx="249671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900" dirty="0" smtClean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rPr>
              <a:t>B</a:t>
            </a:r>
            <a:endParaRPr lang="en-US" sz="28900" dirty="0">
              <a:solidFill>
                <a:srgbClr val="0085BD"/>
              </a:solidFill>
              <a:latin typeface="Angella Outline" charset="0"/>
              <a:ea typeface="Angella Outline" charset="0"/>
              <a:cs typeface="Angella Outlin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71662" y="3542978"/>
            <a:ext cx="5924550" cy="1201182"/>
            <a:chOff x="3988104" y="2776608"/>
            <a:chExt cx="4494312" cy="803874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6"/>
            <p:cNvSpPr/>
            <p:nvPr/>
          </p:nvSpPr>
          <p:spPr>
            <a:xfrm>
              <a:off x="4373695" y="2776609"/>
              <a:ext cx="3633861" cy="803873"/>
            </a:xfrm>
            <a:prstGeom prst="rect">
              <a:avLst/>
            </a:prstGeom>
            <a:solidFill>
              <a:srgbClr val="FFDC00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Oval 7"/>
            <p:cNvSpPr/>
            <p:nvPr/>
          </p:nvSpPr>
          <p:spPr>
            <a:xfrm>
              <a:off x="3988104" y="2776608"/>
              <a:ext cx="865709" cy="803874"/>
            </a:xfrm>
            <a:prstGeom prst="ellipse">
              <a:avLst/>
            </a:prstGeom>
            <a:solidFill>
              <a:srgbClr val="FFDC00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" name="Oval 8"/>
            <p:cNvSpPr/>
            <p:nvPr/>
          </p:nvSpPr>
          <p:spPr>
            <a:xfrm>
              <a:off x="7621965" y="2781490"/>
              <a:ext cx="860451" cy="798992"/>
            </a:xfrm>
            <a:prstGeom prst="ellipse">
              <a:avLst/>
            </a:prstGeom>
            <a:solidFill>
              <a:srgbClr val="FFDC00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10852" y="3382182"/>
            <a:ext cx="6945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Franklin Gothic Medium Cond" charset="0"/>
                <a:ea typeface="Franklin Gothic Medium Cond" charset="0"/>
                <a:cs typeface="Franklin Gothic Medium Cond" charset="0"/>
              </a:rPr>
              <a:t>LESSONS</a:t>
            </a:r>
            <a:endParaRPr lang="en-US" sz="8800" dirty="0"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915647" y="2271340"/>
            <a:ext cx="7429130" cy="2387600"/>
          </a:xfrm>
        </p:spPr>
        <p:txBody>
          <a:bodyPr>
            <a:noAutofit/>
          </a:bodyPr>
          <a:lstStyle/>
          <a:p>
            <a:r>
              <a:rPr lang="en-US" sz="28700" baseline="21000" dirty="0" smtClean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rPr>
              <a:t>OO</a:t>
            </a:r>
            <a:endParaRPr lang="en-US" sz="28700" baseline="21000" dirty="0">
              <a:solidFill>
                <a:srgbClr val="0085BD"/>
              </a:solidFill>
              <a:latin typeface="Angella Outline" charset="0"/>
              <a:ea typeface="Angella Outline" charset="0"/>
              <a:cs typeface="Angella Outline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64706" y="663388"/>
            <a:ext cx="10149840" cy="4419124"/>
          </a:xfrm>
          <a:prstGeom prst="rect">
            <a:avLst/>
          </a:prstGeom>
          <a:noFill/>
          <a:ln w="1270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856967" y="983877"/>
            <a:ext cx="3564890" cy="2400300"/>
          </a:xfrm>
          <a:prstGeom prst="roundRect">
            <a:avLst/>
          </a:prstGeom>
          <a:noFill/>
          <a:ln w="76200">
            <a:solidFill>
              <a:srgbClr val="008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352848" y="2378089"/>
            <a:ext cx="166889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700" baseline="21000" dirty="0" smtClean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rPr>
              <a:t>S</a:t>
            </a:r>
            <a:endParaRPr lang="en-US" sz="28700" baseline="21000" dirty="0">
              <a:solidFill>
                <a:srgbClr val="0085BD"/>
              </a:solidFill>
              <a:latin typeface="Angella Outline" charset="0"/>
              <a:ea typeface="Angella Outline" charset="0"/>
              <a:cs typeface="Angella Outline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102485" y="1157098"/>
            <a:ext cx="2932499" cy="1962308"/>
            <a:chOff x="4111915" y="1165685"/>
            <a:chExt cx="2932499" cy="1962308"/>
          </a:xfrm>
        </p:grpSpPr>
        <p:sp>
          <p:nvSpPr>
            <p:cNvPr id="73" name="Oval 72"/>
            <p:cNvSpPr/>
            <p:nvPr/>
          </p:nvSpPr>
          <p:spPr>
            <a:xfrm>
              <a:off x="4682813" y="2267599"/>
              <a:ext cx="182880" cy="1828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258677" y="2272448"/>
              <a:ext cx="182880" cy="1828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 flipV="1">
              <a:off x="4188115" y="1250745"/>
              <a:ext cx="1245752" cy="13915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811963" y="1165685"/>
              <a:ext cx="1232451" cy="192177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5693065" y="1574141"/>
              <a:ext cx="1321952" cy="155385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111915" y="1536041"/>
              <a:ext cx="1321952" cy="155385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54217" y="5960131"/>
            <a:ext cx="10332720" cy="4583674"/>
            <a:chOff x="1054217" y="5960131"/>
            <a:chExt cx="10332720" cy="4583674"/>
          </a:xfrm>
        </p:grpSpPr>
        <p:sp>
          <p:nvSpPr>
            <p:cNvPr id="29" name="Rectangle 28"/>
            <p:cNvSpPr/>
            <p:nvPr/>
          </p:nvSpPr>
          <p:spPr>
            <a:xfrm>
              <a:off x="1054217" y="5960131"/>
              <a:ext cx="10332720" cy="4583674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rgbClr val="0085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64706" y="6049779"/>
              <a:ext cx="10149840" cy="4419124"/>
            </a:xfrm>
            <a:prstGeom prst="rect">
              <a:avLst/>
            </a:prstGeom>
            <a:noFill/>
            <a:ln w="1270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B0F0"/>
                  </a:solidFill>
                </a:ln>
              </a:endParaRPr>
            </a:p>
          </p:txBody>
        </p:sp>
        <p:sp>
          <p:nvSpPr>
            <p:cNvPr id="58" name="Title 1"/>
            <p:cNvSpPr txBox="1">
              <a:spLocks/>
            </p:cNvSpPr>
            <p:nvPr/>
          </p:nvSpPr>
          <p:spPr>
            <a:xfrm>
              <a:off x="8842157" y="7856803"/>
              <a:ext cx="184736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900" dirty="0" smtClean="0">
                  <a:solidFill>
                    <a:srgbClr val="0085BD"/>
                  </a:solidFill>
                  <a:latin typeface="Angella Outline" charset="0"/>
                  <a:ea typeface="Angella Outline" charset="0"/>
                  <a:cs typeface="Angella Outline" charset="0"/>
                </a:rPr>
                <a:t>T</a:t>
              </a:r>
              <a:endParaRPr lang="en-US" sz="28900" dirty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sp>
          <p:nvSpPr>
            <p:cNvPr id="59" name="Title 1"/>
            <p:cNvSpPr txBox="1">
              <a:spLocks/>
            </p:cNvSpPr>
            <p:nvPr/>
          </p:nvSpPr>
          <p:spPr>
            <a:xfrm>
              <a:off x="1710448" y="7895847"/>
              <a:ext cx="2496717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900" dirty="0" smtClean="0">
                  <a:solidFill>
                    <a:srgbClr val="0085BD"/>
                  </a:solidFill>
                  <a:latin typeface="Angella Outline" charset="0"/>
                  <a:ea typeface="Angella Outline" charset="0"/>
                  <a:cs typeface="Angella Outline" charset="0"/>
                </a:rPr>
                <a:t>B</a:t>
              </a:r>
              <a:endParaRPr lang="en-US" sz="28900" dirty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3714750" y="8290676"/>
              <a:ext cx="5486400" cy="1157440"/>
              <a:chOff x="3988104" y="2776608"/>
              <a:chExt cx="4494312" cy="803874"/>
            </a:xfrm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Rectangle 60"/>
              <p:cNvSpPr/>
              <p:nvPr/>
            </p:nvSpPr>
            <p:spPr>
              <a:xfrm>
                <a:off x="4373695" y="2776609"/>
                <a:ext cx="3633861" cy="803873"/>
              </a:xfrm>
              <a:prstGeom prst="rect">
                <a:avLst/>
              </a:prstGeom>
              <a:solidFill>
                <a:srgbClr val="FFDC00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988104" y="2776608"/>
                <a:ext cx="865709" cy="803874"/>
              </a:xfrm>
              <a:prstGeom prst="ellipse">
                <a:avLst/>
              </a:prstGeom>
              <a:solidFill>
                <a:srgbClr val="FFDC00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7621965" y="2781490"/>
                <a:ext cx="860451" cy="798992"/>
              </a:xfrm>
              <a:prstGeom prst="ellipse">
                <a:avLst/>
              </a:prstGeom>
              <a:solidFill>
                <a:srgbClr val="FFDC00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4528776" y="8225819"/>
              <a:ext cx="38735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LESSONS</a:t>
              </a:r>
              <a:endParaRPr lang="en-US" sz="8000" dirty="0">
                <a:latin typeface="Franklin Gothic Medium Cond" charset="0"/>
                <a:ea typeface="Franklin Gothic Medium Cond" charset="0"/>
                <a:cs typeface="Franklin Gothic Medium Cond" charset="0"/>
              </a:endParaRPr>
            </a:p>
          </p:txBody>
        </p:sp>
        <p:sp>
          <p:nvSpPr>
            <p:cNvPr id="65" name="Title 1"/>
            <p:cNvSpPr txBox="1">
              <a:spLocks/>
            </p:cNvSpPr>
            <p:nvPr/>
          </p:nvSpPr>
          <p:spPr>
            <a:xfrm>
              <a:off x="1839447" y="7376081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700" baseline="21000" dirty="0" smtClean="0">
                  <a:solidFill>
                    <a:srgbClr val="0085BD"/>
                  </a:solidFill>
                  <a:latin typeface="Angella Outline" charset="0"/>
                  <a:ea typeface="Angella Outline" charset="0"/>
                  <a:cs typeface="Angella Outline" charset="0"/>
                </a:rPr>
                <a:t>OOS</a:t>
              </a:r>
              <a:endParaRPr lang="en-US" sz="28700" baseline="21000" dirty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336186" y="9502658"/>
              <a:ext cx="83815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latin typeface="Angella Outline" charset="0"/>
                  <a:ea typeface="Angella Outline" charset="0"/>
                  <a:cs typeface="Angella Outline" charset="0"/>
                </a:rPr>
                <a:t>Powered by EV3Lessons</a:t>
              </a:r>
              <a:endParaRPr lang="en-US" sz="4800" dirty="0"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146033" y="6261520"/>
              <a:ext cx="2932499" cy="1962308"/>
              <a:chOff x="4111915" y="1165685"/>
              <a:chExt cx="2932499" cy="1962308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682813" y="2267599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258677" y="227244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H="1" flipV="1">
                <a:off x="4188115" y="1250745"/>
                <a:ext cx="1245752" cy="139151"/>
              </a:xfrm>
              <a:prstGeom prst="line">
                <a:avLst/>
              </a:prstGeom>
              <a:ln w="127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811963" y="1165685"/>
                <a:ext cx="1232451" cy="192177"/>
              </a:xfrm>
              <a:prstGeom prst="line">
                <a:avLst/>
              </a:prstGeom>
              <a:ln w="127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5693065" y="1574141"/>
                <a:ext cx="1321952" cy="1553852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111915" y="1536041"/>
                <a:ext cx="1321952" cy="1553852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767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46044" y="5960131"/>
            <a:ext cx="11186215" cy="4583674"/>
            <a:chOff x="446044" y="5960131"/>
            <a:chExt cx="11186215" cy="4583674"/>
          </a:xfrm>
        </p:grpSpPr>
        <p:sp>
          <p:nvSpPr>
            <p:cNvPr id="5" name="Rectangle 4"/>
            <p:cNvSpPr/>
            <p:nvPr/>
          </p:nvSpPr>
          <p:spPr>
            <a:xfrm>
              <a:off x="446044" y="5960131"/>
              <a:ext cx="11186215" cy="4583674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rgbClr val="0085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57557" y="6049779"/>
              <a:ext cx="10957707" cy="4419124"/>
            </a:xfrm>
            <a:prstGeom prst="rect">
              <a:avLst/>
            </a:prstGeom>
            <a:noFill/>
            <a:ln w="1270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B0F0"/>
                  </a:solidFill>
                </a:ln>
              </a:endParaRPr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8552219" y="7856803"/>
              <a:ext cx="184736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900" dirty="0" smtClean="0">
                  <a:solidFill>
                    <a:srgbClr val="0085BD"/>
                  </a:solidFill>
                  <a:latin typeface="Angella Outline" charset="0"/>
                  <a:ea typeface="Angella Outline" charset="0"/>
                  <a:cs typeface="Angella Outline" charset="0"/>
                </a:rPr>
                <a:t>T</a:t>
              </a:r>
              <a:endParaRPr lang="en-US" sz="28900" dirty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1420510" y="7895847"/>
              <a:ext cx="2496717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900" dirty="0" smtClean="0">
                  <a:solidFill>
                    <a:srgbClr val="0085BD"/>
                  </a:solidFill>
                  <a:latin typeface="Angella Outline" charset="0"/>
                  <a:ea typeface="Angella Outline" charset="0"/>
                  <a:cs typeface="Angella Outline" charset="0"/>
                </a:rPr>
                <a:t>B</a:t>
              </a:r>
              <a:endParaRPr lang="en-US" sz="28900" dirty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424812" y="8290676"/>
              <a:ext cx="5486400" cy="1157440"/>
              <a:chOff x="3988104" y="2776608"/>
              <a:chExt cx="4494312" cy="803874"/>
            </a:xfrm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19"/>
              <p:cNvSpPr/>
              <p:nvPr/>
            </p:nvSpPr>
            <p:spPr>
              <a:xfrm>
                <a:off x="4373695" y="2776609"/>
                <a:ext cx="3633861" cy="803873"/>
              </a:xfrm>
              <a:prstGeom prst="rect">
                <a:avLst/>
              </a:prstGeom>
              <a:solidFill>
                <a:srgbClr val="FFDC00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988104" y="2776608"/>
                <a:ext cx="865709" cy="803874"/>
              </a:xfrm>
              <a:prstGeom prst="ellipse">
                <a:avLst/>
              </a:prstGeom>
              <a:solidFill>
                <a:srgbClr val="FFDC00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621965" y="2781490"/>
                <a:ext cx="860451" cy="798992"/>
              </a:xfrm>
              <a:prstGeom prst="ellipse">
                <a:avLst/>
              </a:prstGeom>
              <a:solidFill>
                <a:srgbClr val="FFDC00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238838" y="8225819"/>
              <a:ext cx="38735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LESSONS</a:t>
              </a:r>
              <a:endParaRPr lang="en-US" sz="8000" dirty="0">
                <a:latin typeface="Franklin Gothic Medium Cond" charset="0"/>
                <a:ea typeface="Franklin Gothic Medium Cond" charset="0"/>
                <a:cs typeface="Franklin Gothic Medium Cond" charset="0"/>
              </a:endParaRPr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>
            <a:xfrm>
              <a:off x="1549509" y="7376081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700" baseline="21000" dirty="0" smtClean="0">
                  <a:solidFill>
                    <a:srgbClr val="0085BD"/>
                  </a:solidFill>
                  <a:latin typeface="Angella Outline" charset="0"/>
                  <a:ea typeface="Angella Outline" charset="0"/>
                  <a:cs typeface="Angella Outline" charset="0"/>
                </a:rPr>
                <a:t>OOS</a:t>
              </a:r>
              <a:endParaRPr lang="en-US" sz="28700" baseline="21000" dirty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46248" y="9502658"/>
              <a:ext cx="83815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latin typeface="Angella Outline" charset="0"/>
                  <a:ea typeface="Angella Outline" charset="0"/>
                  <a:cs typeface="Angella Outline" charset="0"/>
                </a:rPr>
                <a:t>Powered by EV3Lessons</a:t>
              </a:r>
              <a:endParaRPr lang="en-US" sz="4800" dirty="0"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856095" y="6328426"/>
              <a:ext cx="2932499" cy="1962308"/>
              <a:chOff x="4111915" y="1165685"/>
              <a:chExt cx="2932499" cy="1962308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682813" y="2267599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258677" y="227244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4188115" y="1250745"/>
                <a:ext cx="1245752" cy="139151"/>
              </a:xfrm>
              <a:prstGeom prst="line">
                <a:avLst/>
              </a:prstGeom>
              <a:ln w="127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5811963" y="1165685"/>
                <a:ext cx="1232451" cy="192177"/>
              </a:xfrm>
              <a:prstGeom prst="line">
                <a:avLst/>
              </a:prstGeom>
              <a:ln w="127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/>
              <p:cNvSpPr/>
              <p:nvPr/>
            </p:nvSpPr>
            <p:spPr>
              <a:xfrm>
                <a:off x="5693065" y="1574141"/>
                <a:ext cx="1321952" cy="1553852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111915" y="1536041"/>
                <a:ext cx="1321952" cy="1553852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416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95629" y="519775"/>
            <a:ext cx="10332720" cy="10332720"/>
          </a:xfrm>
          <a:prstGeom prst="rect">
            <a:avLst/>
          </a:prstGeom>
          <a:noFill/>
          <a:ln w="127000">
            <a:solidFill>
              <a:srgbClr val="0085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635969" y="4416135"/>
            <a:ext cx="184736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900" dirty="0" smtClean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rPr>
              <a:t>T</a:t>
            </a:r>
            <a:endParaRPr lang="en-US" sz="28900" dirty="0">
              <a:solidFill>
                <a:srgbClr val="0085BD"/>
              </a:solidFill>
              <a:latin typeface="Angella Outline" charset="0"/>
              <a:ea typeface="Angella Outline" charset="0"/>
              <a:cs typeface="Angella Outline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04210" y="4455179"/>
            <a:ext cx="249671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900" dirty="0" smtClean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rPr>
              <a:t>B</a:t>
            </a:r>
            <a:endParaRPr lang="en-US" sz="28900" dirty="0">
              <a:solidFill>
                <a:srgbClr val="0085BD"/>
              </a:solidFill>
              <a:latin typeface="Angella Outline" charset="0"/>
              <a:ea typeface="Angella Outline" charset="0"/>
              <a:cs typeface="Angella Outline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13074" y="5264201"/>
            <a:ext cx="5924550" cy="1201182"/>
            <a:chOff x="3988104" y="2776608"/>
            <a:chExt cx="4494312" cy="803874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Rectangle 6"/>
            <p:cNvSpPr/>
            <p:nvPr/>
          </p:nvSpPr>
          <p:spPr>
            <a:xfrm>
              <a:off x="4373695" y="2776609"/>
              <a:ext cx="3633861" cy="803873"/>
            </a:xfrm>
            <a:prstGeom prst="rect">
              <a:avLst/>
            </a:prstGeom>
            <a:solidFill>
              <a:srgbClr val="FFDC00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" name="Oval 7"/>
            <p:cNvSpPr/>
            <p:nvPr/>
          </p:nvSpPr>
          <p:spPr>
            <a:xfrm>
              <a:off x="3988104" y="2776608"/>
              <a:ext cx="865709" cy="803874"/>
            </a:xfrm>
            <a:prstGeom prst="ellipse">
              <a:avLst/>
            </a:prstGeom>
            <a:solidFill>
              <a:srgbClr val="FFDC00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" name="Oval 8"/>
            <p:cNvSpPr/>
            <p:nvPr/>
          </p:nvSpPr>
          <p:spPr>
            <a:xfrm>
              <a:off x="7621965" y="2781490"/>
              <a:ext cx="860451" cy="798992"/>
            </a:xfrm>
            <a:prstGeom prst="ellipse">
              <a:avLst/>
            </a:prstGeom>
            <a:solidFill>
              <a:srgbClr val="FFDC00"/>
            </a:solidFill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52264" y="5103405"/>
            <a:ext cx="6945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Franklin Gothic Medium Cond" charset="0"/>
                <a:ea typeface="Franklin Gothic Medium Cond" charset="0"/>
                <a:cs typeface="Franklin Gothic Medium Cond" charset="0"/>
              </a:rPr>
              <a:t>LESSONS</a:t>
            </a:r>
            <a:endParaRPr lang="en-US" sz="8800" dirty="0"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57059" y="3992563"/>
            <a:ext cx="7429130" cy="2387600"/>
          </a:xfrm>
        </p:spPr>
        <p:txBody>
          <a:bodyPr>
            <a:noAutofit/>
          </a:bodyPr>
          <a:lstStyle/>
          <a:p>
            <a:r>
              <a:rPr lang="en-US" sz="28700" baseline="21000" dirty="0" smtClean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rPr>
              <a:t>OO</a:t>
            </a:r>
            <a:endParaRPr lang="en-US" sz="28700" baseline="21000" dirty="0">
              <a:solidFill>
                <a:srgbClr val="0085BD"/>
              </a:solidFill>
              <a:latin typeface="Angella Outline" charset="0"/>
              <a:ea typeface="Angella Outline" charset="0"/>
              <a:cs typeface="Angella Outlin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2866" y="8174394"/>
            <a:ext cx="58112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ngella Outline" charset="0"/>
                <a:ea typeface="Angella Outline" charset="0"/>
                <a:cs typeface="Angella Outline" charset="0"/>
              </a:rPr>
              <a:t>Powered by EV3Lessons</a:t>
            </a:r>
            <a:endParaRPr lang="en-US" sz="6600" dirty="0">
              <a:latin typeface="Angella Outline" charset="0"/>
              <a:ea typeface="Angella Outline" charset="0"/>
              <a:cs typeface="Angella Outline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08" y="8255305"/>
            <a:ext cx="3452512" cy="209912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06118" y="604995"/>
            <a:ext cx="10149840" cy="10149840"/>
          </a:xfrm>
          <a:prstGeom prst="rect">
            <a:avLst/>
          </a:prstGeom>
          <a:noFill/>
          <a:ln w="1270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98379" y="2812674"/>
            <a:ext cx="3564890" cy="2400300"/>
            <a:chOff x="3498379" y="2705100"/>
            <a:chExt cx="3564890" cy="2400300"/>
          </a:xfrm>
        </p:grpSpPr>
        <p:sp>
          <p:nvSpPr>
            <p:cNvPr id="12" name="Oval 11"/>
            <p:cNvSpPr/>
            <p:nvPr/>
          </p:nvSpPr>
          <p:spPr>
            <a:xfrm>
              <a:off x="4324225" y="3988822"/>
              <a:ext cx="182880" cy="1828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00089" y="3993671"/>
              <a:ext cx="182880" cy="1828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3811598" y="2936110"/>
              <a:ext cx="1245752" cy="139151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453375" y="2886908"/>
              <a:ext cx="1232451" cy="192177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5334477" y="3259506"/>
              <a:ext cx="1321952" cy="155385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753327" y="3239335"/>
              <a:ext cx="1321952" cy="155385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498379" y="2705100"/>
              <a:ext cx="3564890" cy="2400300"/>
            </a:xfrm>
            <a:prstGeom prst="roundRect">
              <a:avLst/>
            </a:prstGeom>
            <a:noFill/>
            <a:ln w="76200">
              <a:solidFill>
                <a:srgbClr val="0085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6994260" y="4099312"/>
            <a:ext cx="166889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700" baseline="21000" dirty="0" smtClean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rPr>
              <a:t>S</a:t>
            </a:r>
            <a:endParaRPr lang="en-US" sz="28700" baseline="21000" dirty="0">
              <a:solidFill>
                <a:srgbClr val="0085BD"/>
              </a:solidFill>
              <a:latin typeface="Angella Outline" charset="0"/>
              <a:ea typeface="Angella Outline" charset="0"/>
              <a:cs typeface="Angella Out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1015029" y="670560"/>
            <a:ext cx="10332720" cy="10332720"/>
            <a:chOff x="1015029" y="670560"/>
            <a:chExt cx="10332720" cy="10332720"/>
          </a:xfrm>
        </p:grpSpPr>
        <p:sp>
          <p:nvSpPr>
            <p:cNvPr id="29" name="Rectangle 28"/>
            <p:cNvSpPr/>
            <p:nvPr/>
          </p:nvSpPr>
          <p:spPr>
            <a:xfrm>
              <a:off x="1015029" y="670560"/>
              <a:ext cx="10332720" cy="10332720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rgbClr val="0085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4702252" y="7752112"/>
              <a:ext cx="1097280" cy="10972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114423" y="8149954"/>
              <a:ext cx="286563" cy="2865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25518" y="760208"/>
              <a:ext cx="10149840" cy="10149840"/>
            </a:xfrm>
            <a:prstGeom prst="rect">
              <a:avLst/>
            </a:prstGeom>
            <a:noFill/>
            <a:ln w="1270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B0F0"/>
                  </a:solidFill>
                </a:ln>
              </a:endParaRPr>
            </a:p>
          </p:txBody>
        </p:sp>
        <p:sp>
          <p:nvSpPr>
            <p:cNvPr id="40" name="Title 1"/>
            <p:cNvSpPr txBox="1">
              <a:spLocks/>
            </p:cNvSpPr>
            <p:nvPr/>
          </p:nvSpPr>
          <p:spPr>
            <a:xfrm>
              <a:off x="8842157" y="3742003"/>
              <a:ext cx="184736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900" dirty="0" smtClean="0">
                  <a:solidFill>
                    <a:srgbClr val="0085BD"/>
                  </a:solidFill>
                  <a:latin typeface="Angella Outline" charset="0"/>
                  <a:ea typeface="Angella Outline" charset="0"/>
                  <a:cs typeface="Angella Outline" charset="0"/>
                </a:rPr>
                <a:t>T</a:t>
              </a:r>
              <a:endParaRPr lang="en-US" sz="28900" dirty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sp>
          <p:nvSpPr>
            <p:cNvPr id="41" name="Title 1"/>
            <p:cNvSpPr txBox="1">
              <a:spLocks/>
            </p:cNvSpPr>
            <p:nvPr/>
          </p:nvSpPr>
          <p:spPr>
            <a:xfrm>
              <a:off x="1710448" y="3781047"/>
              <a:ext cx="2496717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900" dirty="0" smtClean="0">
                  <a:solidFill>
                    <a:srgbClr val="0085BD"/>
                  </a:solidFill>
                  <a:latin typeface="Angella Outline" charset="0"/>
                  <a:ea typeface="Angella Outline" charset="0"/>
                  <a:cs typeface="Angella Outline" charset="0"/>
                </a:rPr>
                <a:t>B</a:t>
              </a:r>
              <a:endParaRPr lang="en-US" sz="28900" dirty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714750" y="4175876"/>
              <a:ext cx="5486400" cy="1157440"/>
              <a:chOff x="3988104" y="2776608"/>
              <a:chExt cx="4494312" cy="803874"/>
            </a:xfrm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Rectangle 43"/>
              <p:cNvSpPr/>
              <p:nvPr/>
            </p:nvSpPr>
            <p:spPr>
              <a:xfrm>
                <a:off x="4373695" y="2776609"/>
                <a:ext cx="3633861" cy="803873"/>
              </a:xfrm>
              <a:prstGeom prst="rect">
                <a:avLst/>
              </a:prstGeom>
              <a:solidFill>
                <a:srgbClr val="FFDC00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988104" y="2776608"/>
                <a:ext cx="865709" cy="803874"/>
              </a:xfrm>
              <a:prstGeom prst="ellipse">
                <a:avLst/>
              </a:prstGeom>
              <a:solidFill>
                <a:srgbClr val="FFDC00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621965" y="2781490"/>
                <a:ext cx="860451" cy="798992"/>
              </a:xfrm>
              <a:prstGeom prst="ellipse">
                <a:avLst/>
              </a:prstGeom>
              <a:solidFill>
                <a:srgbClr val="FFDC00"/>
              </a:solidFill>
              <a:ln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528776" y="4111019"/>
              <a:ext cx="38735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smtClean="0"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LESSONS</a:t>
              </a:r>
              <a:endParaRPr lang="en-US" sz="8000" dirty="0">
                <a:latin typeface="Franklin Gothic Medium Cond" charset="0"/>
                <a:ea typeface="Franklin Gothic Medium Cond" charset="0"/>
                <a:cs typeface="Franklin Gothic Medium Cond" charset="0"/>
              </a:endParaRPr>
            </a:p>
          </p:txBody>
        </p:sp>
        <p:sp>
          <p:nvSpPr>
            <p:cNvPr id="48" name="Title 1"/>
            <p:cNvSpPr txBox="1">
              <a:spLocks/>
            </p:cNvSpPr>
            <p:nvPr/>
          </p:nvSpPr>
          <p:spPr>
            <a:xfrm>
              <a:off x="1839447" y="3261281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700" baseline="21000" dirty="0" smtClean="0">
                  <a:solidFill>
                    <a:srgbClr val="0085BD"/>
                  </a:solidFill>
                  <a:latin typeface="Angella Outline" charset="0"/>
                  <a:ea typeface="Angella Outline" charset="0"/>
                  <a:cs typeface="Angella Outline" charset="0"/>
                </a:rPr>
                <a:t>OOS</a:t>
              </a:r>
              <a:endParaRPr lang="en-US" sz="28700" baseline="21000" dirty="0">
                <a:solidFill>
                  <a:srgbClr val="0085BD"/>
                </a:solidFill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146033" y="2146720"/>
              <a:ext cx="2932499" cy="2019458"/>
              <a:chOff x="4111915" y="1165685"/>
              <a:chExt cx="2932499" cy="2019458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682813" y="2343799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258677" y="234864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4188115" y="1250745"/>
                <a:ext cx="1245752" cy="139151"/>
              </a:xfrm>
              <a:prstGeom prst="line">
                <a:avLst/>
              </a:prstGeom>
              <a:ln w="127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5811963" y="1165685"/>
                <a:ext cx="1232451" cy="192177"/>
              </a:xfrm>
              <a:prstGeom prst="line">
                <a:avLst/>
              </a:prstGeom>
              <a:ln w="1270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693065" y="1631291"/>
                <a:ext cx="1321952" cy="1553852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111915" y="1612241"/>
                <a:ext cx="1321952" cy="1553852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rapezoid 2"/>
            <p:cNvSpPr/>
            <p:nvPr/>
          </p:nvSpPr>
          <p:spPr>
            <a:xfrm rot="10800000">
              <a:off x="4908113" y="5444154"/>
              <a:ext cx="1759425" cy="3068547"/>
            </a:xfrm>
            <a:prstGeom prst="trapezoid">
              <a:avLst>
                <a:gd name="adj" fmla="val 22835"/>
              </a:avLst>
            </a:prstGeom>
            <a:solidFill>
              <a:srgbClr val="00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Block Arc 15"/>
            <p:cNvSpPr/>
            <p:nvPr/>
          </p:nvSpPr>
          <p:spPr>
            <a:xfrm rot="1507581">
              <a:off x="3369641" y="6258894"/>
              <a:ext cx="639163" cy="1123582"/>
            </a:xfrm>
            <a:prstGeom prst="blockArc">
              <a:avLst>
                <a:gd name="adj1" fmla="val 13079327"/>
                <a:gd name="adj2" fmla="val 19628515"/>
                <a:gd name="adj3" fmla="val 18135"/>
              </a:avLst>
            </a:prstGeom>
            <a:solidFill>
              <a:srgbClr val="00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Block Arc 66"/>
            <p:cNvSpPr/>
            <p:nvPr/>
          </p:nvSpPr>
          <p:spPr>
            <a:xfrm rot="18808648">
              <a:off x="7560850" y="6239843"/>
              <a:ext cx="639163" cy="1123582"/>
            </a:xfrm>
            <a:prstGeom prst="blockArc">
              <a:avLst>
                <a:gd name="adj1" fmla="val 13079327"/>
                <a:gd name="adj2" fmla="val 19628515"/>
                <a:gd name="adj3" fmla="val 18135"/>
              </a:avLst>
            </a:prstGeom>
            <a:solidFill>
              <a:srgbClr val="00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056210" y="9710169"/>
              <a:ext cx="83815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latin typeface="Angella Outline" charset="0"/>
                  <a:ea typeface="Angella Outline" charset="0"/>
                  <a:cs typeface="Angella Outline" charset="0"/>
                </a:rPr>
                <a:t>Powered by EV3Lessons</a:t>
              </a:r>
              <a:endParaRPr lang="en-US" sz="4800" dirty="0">
                <a:latin typeface="Angella Outline" charset="0"/>
                <a:ea typeface="Angella Outline" charset="0"/>
                <a:cs typeface="Angella Outline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647197" y="7751579"/>
              <a:ext cx="1199553" cy="119955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 rot="19203804">
              <a:off x="3907884" y="5812327"/>
              <a:ext cx="1016552" cy="277136"/>
            </a:xfrm>
            <a:prstGeom prst="rect">
              <a:avLst/>
            </a:prstGeom>
            <a:solidFill>
              <a:srgbClr val="00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 rot="13656553">
              <a:off x="6613596" y="5868242"/>
              <a:ext cx="1016552" cy="277136"/>
            </a:xfrm>
            <a:prstGeom prst="rect">
              <a:avLst/>
            </a:prstGeom>
            <a:solidFill>
              <a:srgbClr val="008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103691" y="8208073"/>
              <a:ext cx="286563" cy="2865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491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67" y="2739136"/>
            <a:ext cx="6531429" cy="25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93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</TotalTime>
  <Words>34</Words>
  <Application>Microsoft Macintosh PowerPoint</Application>
  <PresentationFormat>Custom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Angella Outline</vt:lpstr>
      <vt:lpstr>Calibri</vt:lpstr>
      <vt:lpstr>Calibri Light</vt:lpstr>
      <vt:lpstr>Franklin Gothic Medium Cond</vt:lpstr>
      <vt:lpstr>Arial</vt:lpstr>
      <vt:lpstr>Office Theme</vt:lpstr>
      <vt:lpstr>OO</vt:lpstr>
      <vt:lpstr>PowerPoint Presentation</vt:lpstr>
      <vt:lpstr>OO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OOS</dc:title>
  <dc:creator>Sanjay Seshan</dc:creator>
  <cp:lastModifiedBy>Sanjay Seshan</cp:lastModifiedBy>
  <cp:revision>16</cp:revision>
  <dcterms:created xsi:type="dcterms:W3CDTF">2017-12-20T16:35:05Z</dcterms:created>
  <dcterms:modified xsi:type="dcterms:W3CDTF">2017-12-21T01:30:01Z</dcterms:modified>
</cp:coreProperties>
</file>